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Crimson Pro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8892"/>
            <a:ext cx="67123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Business Recommendations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5200" y="1714857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17306" y="17078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017306" y="21982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increase subscriber base.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00" y="3021806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17306" y="3014782"/>
            <a:ext cx="33324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017306" y="350520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foster loyalty and move them into the "Loyal" segment.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200" y="4691658"/>
            <a:ext cx="340162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17306" y="4684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017306" y="517505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campaigns on high-revenue age groups and express-shipping users.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5200" y="6361509"/>
            <a:ext cx="340162" cy="3401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017306" y="63544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017306" y="684490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and best-selling products in marketing efforts.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460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94992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79499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542705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3,900 purchases to understand spending patterns, segments, and preferences.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752618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49710" y="4752618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0" name="Text 7"/>
          <p:cNvSpPr/>
          <p:nvPr/>
        </p:nvSpPr>
        <p:spPr>
          <a:xfrm>
            <a:off x="662892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628924" y="5500330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operations, reduce costs, and improve forecasting for future-proofing business.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Summary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1638" y="1862078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835E54"/>
          </a:solidFill>
          <a:ln/>
        </p:spPr>
      </p:sp>
      <p:sp>
        <p:nvSpPr>
          <p:cNvPr id="4" name="Text 2"/>
          <p:cNvSpPr/>
          <p:nvPr/>
        </p:nvSpPr>
        <p:spPr>
          <a:xfrm>
            <a:off x="1030724" y="175248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Points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30724" y="2280761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3,900 Rows, 18 Columns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21638" y="3132594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835E54"/>
          </a:solidFill>
          <a:ln/>
        </p:spPr>
      </p:sp>
      <p:sp>
        <p:nvSpPr>
          <p:cNvPr id="7" name="Text 5"/>
          <p:cNvSpPr/>
          <p:nvPr/>
        </p:nvSpPr>
        <p:spPr>
          <a:xfrm>
            <a:off x="1030724" y="3022997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Features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030724" y="3551277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Demographics, Purchase Details, Shopping Behavior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1638" y="4403110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835E54"/>
          </a:solidFill>
          <a:ln/>
        </p:spPr>
      </p:sp>
      <p:sp>
        <p:nvSpPr>
          <p:cNvPr id="10" name="Text 8"/>
          <p:cNvSpPr/>
          <p:nvPr/>
        </p:nvSpPr>
        <p:spPr>
          <a:xfrm>
            <a:off x="1030724" y="429351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Missing Data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030724" y="4821793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37 values in Review Rating</a:t>
            </a:r>
            <a:endParaRPr lang="en-US" sz="16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612" y="599718"/>
            <a:ext cx="7559040" cy="629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Exploratory Data Analysis (Python)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4612" y="1530668"/>
            <a:ext cx="20121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4612" y="1849874"/>
            <a:ext cx="7734776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6" name="Text 3"/>
          <p:cNvSpPr/>
          <p:nvPr/>
        </p:nvSpPr>
        <p:spPr>
          <a:xfrm>
            <a:off x="704612" y="1996202"/>
            <a:ext cx="2980492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Loading &amp; Exploration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04612" y="2431494"/>
            <a:ext cx="7734776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with pandas, checked structure and summary statistics.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4612" y="3105745"/>
            <a:ext cx="20121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04612" y="3424952"/>
            <a:ext cx="7734776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0" name="Text 7"/>
          <p:cNvSpPr/>
          <p:nvPr/>
        </p:nvSpPr>
        <p:spPr>
          <a:xfrm>
            <a:off x="704612" y="3571280"/>
            <a:ext cx="2516624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Missing Data Handling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04612" y="4006572"/>
            <a:ext cx="7734776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Review Rating using median per category.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04612" y="4680823"/>
            <a:ext cx="20121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4612" y="5000030"/>
            <a:ext cx="7734776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4" name="Text 11"/>
          <p:cNvSpPr/>
          <p:nvPr/>
        </p:nvSpPr>
        <p:spPr>
          <a:xfrm>
            <a:off x="704612" y="5146357"/>
            <a:ext cx="2516624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Engineering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04612" y="5581650"/>
            <a:ext cx="7734776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and purchase_frequency_days.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04612" y="6255901"/>
            <a:ext cx="20121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04612" y="6575108"/>
            <a:ext cx="7734776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8" name="Text 15"/>
          <p:cNvSpPr/>
          <p:nvPr/>
        </p:nvSpPr>
        <p:spPr>
          <a:xfrm>
            <a:off x="704612" y="6721435"/>
            <a:ext cx="2516624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Database Integration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04612" y="7156728"/>
            <a:ext cx="7734776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Loaded cleaned data into PostgreSQL for SQL analysis.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016097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Revenue by Gender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customers generated significantly higher revenue than female customers.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1151"/>
            <a:ext cx="59521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Top 5 Products by Rating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53558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76117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90488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Gloves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290488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3.86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41149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224" y="355520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Sandals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355520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3.84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06181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224" y="420552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420552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3.82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71213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224" y="485584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485584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3.80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36245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224" y="550616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Skirt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824" y="550616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3.78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275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Gloves, Sandals, and Boots lead with the highest average review ratings.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761" y="622578"/>
            <a:ext cx="75592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Subscribers vs. Non-Subscribers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78761" y="2716649"/>
            <a:ext cx="7559278" cy="1674495"/>
          </a:xfrm>
          <a:prstGeom prst="roundRect">
            <a:avLst>
              <a:gd name="adj" fmla="val 8737"/>
            </a:avLst>
          </a:prstGeom>
          <a:solidFill>
            <a:srgbClr val="FFFCFA"/>
          </a:solidFill>
          <a:ln/>
        </p:spPr>
      </p:sp>
      <p:sp>
        <p:nvSpPr>
          <p:cNvPr id="5" name="Shape 2"/>
          <p:cNvSpPr/>
          <p:nvPr/>
        </p:nvSpPr>
        <p:spPr>
          <a:xfrm>
            <a:off x="6278761" y="2686169"/>
            <a:ext cx="7559278" cy="121920"/>
          </a:xfrm>
          <a:prstGeom prst="roundRect">
            <a:avLst>
              <a:gd name="adj" fmla="val 77995"/>
            </a:avLst>
          </a:prstGeom>
          <a:solidFill>
            <a:srgbClr val="835E54"/>
          </a:solidFill>
          <a:ln/>
        </p:spPr>
      </p:sp>
      <p:sp>
        <p:nvSpPr>
          <p:cNvPr id="6" name="Shape 3"/>
          <p:cNvSpPr/>
          <p:nvPr/>
        </p:nvSpPr>
        <p:spPr>
          <a:xfrm>
            <a:off x="9718834" y="2377083"/>
            <a:ext cx="679133" cy="679133"/>
          </a:xfrm>
          <a:prstGeom prst="roundRect">
            <a:avLst>
              <a:gd name="adj" fmla="val 134642"/>
            </a:avLst>
          </a:prstGeom>
          <a:solidFill>
            <a:srgbClr val="835E5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2550" y="2580799"/>
            <a:ext cx="271582" cy="2715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35579" y="3282553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535579" y="3772019"/>
            <a:ext cx="704564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1053 customers, Avg Spend: $59.49, Total Revenue: $62,645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278761" y="4957048"/>
            <a:ext cx="7559278" cy="1674495"/>
          </a:xfrm>
          <a:prstGeom prst="roundRect">
            <a:avLst>
              <a:gd name="adj" fmla="val 8737"/>
            </a:avLst>
          </a:prstGeom>
          <a:solidFill>
            <a:srgbClr val="FFFCFA"/>
          </a:solidFill>
          <a:ln/>
        </p:spPr>
      </p:sp>
      <p:sp>
        <p:nvSpPr>
          <p:cNvPr id="11" name="Shape 7"/>
          <p:cNvSpPr/>
          <p:nvPr/>
        </p:nvSpPr>
        <p:spPr>
          <a:xfrm>
            <a:off x="6278761" y="4926568"/>
            <a:ext cx="7559278" cy="121920"/>
          </a:xfrm>
          <a:prstGeom prst="roundRect">
            <a:avLst>
              <a:gd name="adj" fmla="val 77995"/>
            </a:avLst>
          </a:prstGeom>
          <a:solidFill>
            <a:srgbClr val="835E54"/>
          </a:solidFill>
          <a:ln/>
        </p:spPr>
      </p:sp>
      <p:sp>
        <p:nvSpPr>
          <p:cNvPr id="12" name="Shape 8"/>
          <p:cNvSpPr/>
          <p:nvPr/>
        </p:nvSpPr>
        <p:spPr>
          <a:xfrm>
            <a:off x="9718834" y="4617482"/>
            <a:ext cx="679133" cy="679133"/>
          </a:xfrm>
          <a:prstGeom prst="roundRect">
            <a:avLst>
              <a:gd name="adj" fmla="val 134642"/>
            </a:avLst>
          </a:prstGeom>
          <a:solidFill>
            <a:srgbClr val="835E5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2550" y="4821198"/>
            <a:ext cx="271582" cy="27158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535579" y="5522952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535579" y="6012418"/>
            <a:ext cx="704564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2847 customers, Avg Spend: $59.87, Total Revenue: $170,436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6278761" y="6886218"/>
            <a:ext cx="755927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Non-subscribers contribute more to total revenue despite similar average spend.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58370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50675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 Customers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217075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3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22433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701 Customers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2833449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7690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3116 Customers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5600700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Majority of customers are loyal, indicating strong retention.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3898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Dashboard in 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dashboard for visual insights.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Visualizing key metrics and trends for informed decision-making.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2025-11-29T13:42:40Z</dcterms:created>
  <dcterms:modified xsi:type="dcterms:W3CDTF">2025-11-29T13:42:40Z</dcterms:modified>
</cp:coreProperties>
</file>